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39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9E80-1449-4D27-AB1F-F7F0AA6B9C77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785BE-147C-4BE4-99DB-66D98B85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65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9E80-1449-4D27-AB1F-F7F0AA6B9C77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785BE-147C-4BE4-99DB-66D98B85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80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9E80-1449-4D27-AB1F-F7F0AA6B9C77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785BE-147C-4BE4-99DB-66D98B85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985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9E80-1449-4D27-AB1F-F7F0AA6B9C77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785BE-147C-4BE4-99DB-66D98B85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1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9E80-1449-4D27-AB1F-F7F0AA6B9C77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785BE-147C-4BE4-99DB-66D98B85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6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9E80-1449-4D27-AB1F-F7F0AA6B9C77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785BE-147C-4BE4-99DB-66D98B85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348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9E80-1449-4D27-AB1F-F7F0AA6B9C77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785BE-147C-4BE4-99DB-66D98B85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31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9E80-1449-4D27-AB1F-F7F0AA6B9C77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785BE-147C-4BE4-99DB-66D98B85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28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9E80-1449-4D27-AB1F-F7F0AA6B9C77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785BE-147C-4BE4-99DB-66D98B85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450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9E80-1449-4D27-AB1F-F7F0AA6B9C77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785BE-147C-4BE4-99DB-66D98B85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55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9E80-1449-4D27-AB1F-F7F0AA6B9C77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785BE-147C-4BE4-99DB-66D98B85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149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19E80-1449-4D27-AB1F-F7F0AA6B9C77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785BE-147C-4BE4-99DB-66D98B85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14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MedTerms</a:t>
            </a:r>
            <a:r>
              <a:rPr lang="en-US" dirty="0" smtClean="0"/>
              <a:t> Unit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Skeletal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180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osteolysis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81200"/>
            <a:ext cx="5895975" cy="3794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908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osteomyelitis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" y="1524000"/>
            <a:ext cx="5867400" cy="469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24000"/>
            <a:ext cx="2809875" cy="4222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5699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scoliosis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09800"/>
            <a:ext cx="4651156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418" y="1738993"/>
            <a:ext cx="3641032" cy="3976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4143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Synovial fluid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5037856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207" y="1600200"/>
            <a:ext cx="3735324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790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81200"/>
            <a:ext cx="4630426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148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Closed or Simple FX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19200"/>
            <a:ext cx="3219450" cy="546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8"/>
            <a:r>
              <a:rPr lang="en-US" sz="3200" dirty="0" smtClean="0"/>
              <a:t>Tibia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594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Comminuted </a:t>
            </a:r>
            <a:r>
              <a:rPr lang="en-US" dirty="0" err="1" smtClean="0"/>
              <a:t>Fx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752600"/>
            <a:ext cx="4192337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041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Greenstick </a:t>
            </a:r>
            <a:r>
              <a:rPr lang="en-US" dirty="0" err="1" smtClean="0"/>
              <a:t>Fx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47800"/>
            <a:ext cx="3119438" cy="4295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425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Oblique </a:t>
            </a:r>
            <a:r>
              <a:rPr lang="en-US" dirty="0" err="1" smtClean="0"/>
              <a:t>Fx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905000"/>
            <a:ext cx="51435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338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or Compound </a:t>
            </a:r>
            <a:r>
              <a:rPr lang="en-US" dirty="0" err="1" smtClean="0"/>
              <a:t>Fx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6496050" cy="4345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590182"/>
            <a:ext cx="5429836" cy="3896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880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Ankylosing</a:t>
            </a:r>
            <a:r>
              <a:rPr lang="en-US" dirty="0" smtClean="0"/>
              <a:t> </a:t>
            </a:r>
            <a:r>
              <a:rPr lang="en-US" dirty="0" err="1" smtClean="0"/>
              <a:t>spondylosis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844" y="1271173"/>
            <a:ext cx="6667955" cy="4291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0902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Pathalogic</a:t>
            </a:r>
            <a:r>
              <a:rPr lang="en-US" dirty="0" smtClean="0"/>
              <a:t> </a:t>
            </a:r>
            <a:r>
              <a:rPr lang="en-US" dirty="0" err="1" smtClean="0"/>
              <a:t>Fx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111" y="1905000"/>
            <a:ext cx="3557239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554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Spiral Fracture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483982"/>
            <a:ext cx="2981325" cy="48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660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Stress Fracture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1295400"/>
            <a:ext cx="7841789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886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Transverse </a:t>
            </a:r>
            <a:r>
              <a:rPr lang="en-US" dirty="0" err="1" smtClean="0"/>
              <a:t>Fx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52202"/>
            <a:ext cx="2971800" cy="6957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454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 embolus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128838"/>
            <a:ext cx="2857500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308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Compartment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81200"/>
            <a:ext cx="3514725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036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arthritis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71600"/>
            <a:ext cx="5562600" cy="4227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3377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chondromalacia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59399"/>
            <a:ext cx="5181600" cy="4149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3694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52600"/>
            <a:ext cx="4876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2035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cranial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9578"/>
            <a:ext cx="5638800" cy="420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4275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arthrodesis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5943600" cy="475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4065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kyphosis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3901364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742" y="1752600"/>
            <a:ext cx="4036858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216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lordosis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5439746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743200"/>
            <a:ext cx="3114675" cy="356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8126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46</Words>
  <Application>Microsoft Office PowerPoint</Application>
  <PresentationFormat>On-screen Show (4:3)</PresentationFormat>
  <Paragraphs>27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MedTerms Unit 3</vt:lpstr>
      <vt:lpstr>Ankylosing spondylosis </vt:lpstr>
      <vt:lpstr>arthritis</vt:lpstr>
      <vt:lpstr>chondromalacia</vt:lpstr>
      <vt:lpstr>costal</vt:lpstr>
      <vt:lpstr>cranial</vt:lpstr>
      <vt:lpstr>arthrodesis</vt:lpstr>
      <vt:lpstr>kyphosis</vt:lpstr>
      <vt:lpstr>lordosis</vt:lpstr>
      <vt:lpstr>osteolysis</vt:lpstr>
      <vt:lpstr>osteomyelitis</vt:lpstr>
      <vt:lpstr>scoliosis</vt:lpstr>
      <vt:lpstr>Synovial fluid</vt:lpstr>
      <vt:lpstr>ilium</vt:lpstr>
      <vt:lpstr>Closed or Simple FX</vt:lpstr>
      <vt:lpstr>Comminuted Fx</vt:lpstr>
      <vt:lpstr>Greenstick Fx</vt:lpstr>
      <vt:lpstr>Oblique Fx</vt:lpstr>
      <vt:lpstr>Open or Compound Fx</vt:lpstr>
      <vt:lpstr>Pathalogic Fx</vt:lpstr>
      <vt:lpstr>Spiral Fracture</vt:lpstr>
      <vt:lpstr>Stress Fracture</vt:lpstr>
      <vt:lpstr>Transverse Fx</vt:lpstr>
      <vt:lpstr>Fat embolus</vt:lpstr>
      <vt:lpstr>Compartment Syndrome</vt:lpstr>
    </vt:vector>
  </TitlesOfParts>
  <Company>WCS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MedTerms Unit 3</dc:title>
  <dc:creator>warren</dc:creator>
  <cp:lastModifiedBy>warren</cp:lastModifiedBy>
  <cp:revision>4</cp:revision>
  <dcterms:created xsi:type="dcterms:W3CDTF">2013-10-07T12:53:50Z</dcterms:created>
  <dcterms:modified xsi:type="dcterms:W3CDTF">2013-10-07T13:29:16Z</dcterms:modified>
</cp:coreProperties>
</file>