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12BE-A2DB-4692-95EF-BB779C9B7E53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D6FC-337B-49CD-99A7-854DDAE2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3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12BE-A2DB-4692-95EF-BB779C9B7E53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D6FC-337B-49CD-99A7-854DDAE2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12BE-A2DB-4692-95EF-BB779C9B7E53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D6FC-337B-49CD-99A7-854DDAE2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4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12BE-A2DB-4692-95EF-BB779C9B7E53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D6FC-337B-49CD-99A7-854DDAE2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0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12BE-A2DB-4692-95EF-BB779C9B7E53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D6FC-337B-49CD-99A7-854DDAE2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0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12BE-A2DB-4692-95EF-BB779C9B7E53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D6FC-337B-49CD-99A7-854DDAE2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6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12BE-A2DB-4692-95EF-BB779C9B7E53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D6FC-337B-49CD-99A7-854DDAE2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1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12BE-A2DB-4692-95EF-BB779C9B7E53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D6FC-337B-49CD-99A7-854DDAE2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7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12BE-A2DB-4692-95EF-BB779C9B7E53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D6FC-337B-49CD-99A7-854DDAE2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0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12BE-A2DB-4692-95EF-BB779C9B7E53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D6FC-337B-49CD-99A7-854DDAE2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0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12BE-A2DB-4692-95EF-BB779C9B7E53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D6FC-337B-49CD-99A7-854DDAE2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1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412BE-A2DB-4692-95EF-BB779C9B7E53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0D6FC-337B-49CD-99A7-854DDAE2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2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thumbs.dreamstime.com/thumblarge_559/129063747329QVr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305800" cy="670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40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8456194" cy="606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603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7" y="609600"/>
            <a:ext cx="8771466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72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" y="1371600"/>
            <a:ext cx="4022111" cy="301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594" y="1340224"/>
            <a:ext cx="4467081" cy="452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670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6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14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1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3395" y="-719674"/>
            <a:ext cx="6152388" cy="835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08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302932" cy="572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57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795191" cy="609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08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2" y="424542"/>
            <a:ext cx="8978348" cy="590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86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228600"/>
            <a:ext cx="31337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1238"/>
            <a:ext cx="339446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491" y="2079811"/>
            <a:ext cx="5324744" cy="398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5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46" y="0"/>
            <a:ext cx="4876799" cy="166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12405"/>
            <a:ext cx="6181161" cy="554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340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Lyme Disease</vt:lpstr>
      <vt:lpstr>PowerPoint Presentation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warren</dc:creator>
  <cp:lastModifiedBy>warren</cp:lastModifiedBy>
  <cp:revision>3</cp:revision>
  <dcterms:created xsi:type="dcterms:W3CDTF">2013-04-08T14:24:26Z</dcterms:created>
  <dcterms:modified xsi:type="dcterms:W3CDTF">2013-04-08T14:54:03Z</dcterms:modified>
</cp:coreProperties>
</file>